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</p:sldIdLst>
  <p:sldSz cx="9144000" cy="6858000" type="screen4x3"/>
  <p:notesSz cx="6858000" cy="9144000"/>
  <p:embeddedFontLst>
    <p:embeddedFont>
      <p:font typeface="Calibri" pitchFamily="34" charset="0"/>
      <p:regular r:id="rId203"/>
      <p:bold r:id="rId204"/>
      <p:italic r:id="rId205"/>
      <p:boldItalic r:id="rId206"/>
    </p:embeddedFont>
    <p:embeddedFont>
      <p:font typeface="Arial Black" pitchFamily="34" charset="0"/>
      <p:bold r:id="rId2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0" d="100"/>
          <a:sy n="40" d="100"/>
        </p:scale>
        <p:origin x="-8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font" Target="fonts/font4.fntdata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notesMaster" Target="notesMasters/notesMaster1.xml"/><Relationship Id="rId207" Type="http://schemas.openxmlformats.org/officeDocument/2006/relationships/font" Target="fonts/font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font" Target="fonts/font1.fntdata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BD61A-FF55-4EBB-AACF-5CED28E609E0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6CA39-3864-4FD5-BDE8-92B028A532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88.png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200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92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94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104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106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108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50.png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170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50.png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51.png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52.png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68.png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190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77.png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192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81.png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194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83.png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87.png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A39-3864-4FD5-BDE8-92B028A532FD}" type="slidenum">
              <a:rPr lang="en-US" smtClean="0"/>
              <a:t>198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43A95-F80B-4EA9-82FE-90561977113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FEF65-4977-4D90-85C0-3E4A8FA8919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10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5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5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5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5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5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5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5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5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6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6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7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7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8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8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8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8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8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8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8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8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100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On-screen Show (4:3)</PresentationFormat>
  <Paragraphs>300</Paragraphs>
  <Slides>200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4" baseType="lpstr">
      <vt:lpstr>Arial</vt:lpstr>
      <vt:lpstr>Calibri</vt:lpstr>
      <vt:lpstr>Arial Black</vt:lpstr>
      <vt:lpstr>Office Theme</vt:lpstr>
      <vt:lpstr>Slide 1</vt:lpstr>
      <vt:lpstr>Yes</vt:lpstr>
      <vt:lpstr>Slide 3</vt:lpstr>
      <vt:lpstr>No</vt:lpstr>
      <vt:lpstr>Slide 5</vt:lpstr>
      <vt:lpstr>No</vt:lpstr>
      <vt:lpstr>Slide 7</vt:lpstr>
      <vt:lpstr>No</vt:lpstr>
      <vt:lpstr>Slide 9</vt:lpstr>
      <vt:lpstr>No</vt:lpstr>
      <vt:lpstr>Slide 11</vt:lpstr>
      <vt:lpstr>Yes</vt:lpstr>
      <vt:lpstr>Slide 13</vt:lpstr>
      <vt:lpstr>Yes</vt:lpstr>
      <vt:lpstr>Slide 15</vt:lpstr>
      <vt:lpstr>No</vt:lpstr>
      <vt:lpstr>Slide 17</vt:lpstr>
      <vt:lpstr>Yes</vt:lpstr>
      <vt:lpstr>Slide 19</vt:lpstr>
      <vt:lpstr>No</vt:lpstr>
      <vt:lpstr>Slide 21</vt:lpstr>
      <vt:lpstr>Yes</vt:lpstr>
      <vt:lpstr>Slide 23</vt:lpstr>
      <vt:lpstr>No</vt:lpstr>
      <vt:lpstr>Slide 25</vt:lpstr>
      <vt:lpstr>No</vt:lpstr>
      <vt:lpstr>Slide 27</vt:lpstr>
      <vt:lpstr>No</vt:lpstr>
      <vt:lpstr>Slide 29</vt:lpstr>
      <vt:lpstr>No</vt:lpstr>
      <vt:lpstr>Slide 31</vt:lpstr>
      <vt:lpstr>Yes</vt:lpstr>
      <vt:lpstr>Slide 33</vt:lpstr>
      <vt:lpstr>Yes</vt:lpstr>
      <vt:lpstr>Slide 35</vt:lpstr>
      <vt:lpstr>No</vt:lpstr>
      <vt:lpstr>Slide 37</vt:lpstr>
      <vt:lpstr>No</vt:lpstr>
      <vt:lpstr>Slide 39</vt:lpstr>
      <vt:lpstr>No</vt:lpstr>
      <vt:lpstr>Slide 41</vt:lpstr>
      <vt:lpstr>No</vt:lpstr>
      <vt:lpstr>Slide 43</vt:lpstr>
      <vt:lpstr>Yes</vt:lpstr>
      <vt:lpstr>Slide 45</vt:lpstr>
      <vt:lpstr>No</vt:lpstr>
      <vt:lpstr>Slide 47</vt:lpstr>
      <vt:lpstr>No</vt:lpstr>
      <vt:lpstr>Slide 49</vt:lpstr>
      <vt:lpstr>No</vt:lpstr>
      <vt:lpstr>Slide 51</vt:lpstr>
      <vt:lpstr>Yes</vt:lpstr>
      <vt:lpstr>Slide 53</vt:lpstr>
      <vt:lpstr>Yes</vt:lpstr>
      <vt:lpstr>Slide 55</vt:lpstr>
      <vt:lpstr>Yes</vt:lpstr>
      <vt:lpstr>Slide 57</vt:lpstr>
      <vt:lpstr>No</vt:lpstr>
      <vt:lpstr>Slide 59</vt:lpstr>
      <vt:lpstr>No</vt:lpstr>
      <vt:lpstr>Slide 61</vt:lpstr>
      <vt:lpstr>Yes</vt:lpstr>
      <vt:lpstr>Slide 63</vt:lpstr>
      <vt:lpstr>No</vt:lpstr>
      <vt:lpstr>Slide 65</vt:lpstr>
      <vt:lpstr>No</vt:lpstr>
      <vt:lpstr>Slide 67</vt:lpstr>
      <vt:lpstr>Yes</vt:lpstr>
      <vt:lpstr>Slide 69</vt:lpstr>
      <vt:lpstr>No</vt:lpstr>
      <vt:lpstr>Slide 71</vt:lpstr>
      <vt:lpstr>Yes</vt:lpstr>
      <vt:lpstr>Slide 73</vt:lpstr>
      <vt:lpstr>Yes</vt:lpstr>
      <vt:lpstr>Slide 75</vt:lpstr>
      <vt:lpstr>No</vt:lpstr>
      <vt:lpstr>Slide 77</vt:lpstr>
      <vt:lpstr>No</vt:lpstr>
      <vt:lpstr>Slide 79</vt:lpstr>
      <vt:lpstr>No</vt:lpstr>
      <vt:lpstr>Slide 81</vt:lpstr>
      <vt:lpstr>Yes</vt:lpstr>
      <vt:lpstr>Slide 83</vt:lpstr>
      <vt:lpstr>No</vt:lpstr>
      <vt:lpstr>Slide 85</vt:lpstr>
      <vt:lpstr>Yes</vt:lpstr>
      <vt:lpstr>Slide 87</vt:lpstr>
      <vt:lpstr>Yes</vt:lpstr>
      <vt:lpstr>Slide 89</vt:lpstr>
      <vt:lpstr>No</vt:lpstr>
      <vt:lpstr>Slide 91</vt:lpstr>
      <vt:lpstr>Yes</vt:lpstr>
      <vt:lpstr>Slide 93</vt:lpstr>
      <vt:lpstr>Yes</vt:lpstr>
      <vt:lpstr>Slide 95</vt:lpstr>
      <vt:lpstr>Yes</vt:lpstr>
      <vt:lpstr>Slide 97</vt:lpstr>
      <vt:lpstr>Yes</vt:lpstr>
      <vt:lpstr>Slide 99</vt:lpstr>
      <vt:lpstr>No</vt:lpstr>
      <vt:lpstr>Slide 101</vt:lpstr>
      <vt:lpstr>No</vt:lpstr>
      <vt:lpstr>Slide 103</vt:lpstr>
      <vt:lpstr>Yes</vt:lpstr>
      <vt:lpstr>Slide 105</vt:lpstr>
      <vt:lpstr>Yes</vt:lpstr>
      <vt:lpstr>Slide 107</vt:lpstr>
      <vt:lpstr>Yes</vt:lpstr>
      <vt:lpstr>Slide 109</vt:lpstr>
      <vt:lpstr>Yes</vt:lpstr>
      <vt:lpstr>Slide 111</vt:lpstr>
      <vt:lpstr>Yes</vt:lpstr>
      <vt:lpstr>Slide 113</vt:lpstr>
      <vt:lpstr>Yes</vt:lpstr>
      <vt:lpstr>Slide 115</vt:lpstr>
      <vt:lpstr>No</vt:lpstr>
      <vt:lpstr>Slide 117</vt:lpstr>
      <vt:lpstr>No</vt:lpstr>
      <vt:lpstr>Slide 119</vt:lpstr>
      <vt:lpstr>Yes</vt:lpstr>
      <vt:lpstr>Slide 121</vt:lpstr>
      <vt:lpstr>Yes</vt:lpstr>
      <vt:lpstr>Slide 123</vt:lpstr>
      <vt:lpstr>No</vt:lpstr>
      <vt:lpstr>Slide 125</vt:lpstr>
      <vt:lpstr>No</vt:lpstr>
      <vt:lpstr>Slide 127</vt:lpstr>
      <vt:lpstr>No</vt:lpstr>
      <vt:lpstr>Slide 129</vt:lpstr>
      <vt:lpstr>Yes</vt:lpstr>
      <vt:lpstr>Slide 131</vt:lpstr>
      <vt:lpstr>Yes</vt:lpstr>
      <vt:lpstr>Slide 133</vt:lpstr>
      <vt:lpstr>No</vt:lpstr>
      <vt:lpstr>Slide 135</vt:lpstr>
      <vt:lpstr>Yes</vt:lpstr>
      <vt:lpstr>Slide 137</vt:lpstr>
      <vt:lpstr>Yes</vt:lpstr>
      <vt:lpstr>Slide 139</vt:lpstr>
      <vt:lpstr>Yes</vt:lpstr>
      <vt:lpstr>Slide 141</vt:lpstr>
      <vt:lpstr>Yes</vt:lpstr>
      <vt:lpstr>Slide 143</vt:lpstr>
      <vt:lpstr>No</vt:lpstr>
      <vt:lpstr>Slide 145</vt:lpstr>
      <vt:lpstr>Yes</vt:lpstr>
      <vt:lpstr>Slide 147</vt:lpstr>
      <vt:lpstr>Yes</vt:lpstr>
      <vt:lpstr>Slide 149</vt:lpstr>
      <vt:lpstr>No</vt:lpstr>
      <vt:lpstr>Slide 151</vt:lpstr>
      <vt:lpstr>Yes</vt:lpstr>
      <vt:lpstr>Slide 153</vt:lpstr>
      <vt:lpstr>Yes</vt:lpstr>
      <vt:lpstr>Slide 155</vt:lpstr>
      <vt:lpstr>Yes</vt:lpstr>
      <vt:lpstr>Slide 157</vt:lpstr>
      <vt:lpstr>Yes</vt:lpstr>
      <vt:lpstr>Slide 159</vt:lpstr>
      <vt:lpstr>Yes</vt:lpstr>
      <vt:lpstr>Slide 161</vt:lpstr>
      <vt:lpstr>Yes</vt:lpstr>
      <vt:lpstr>Slide 163</vt:lpstr>
      <vt:lpstr>Yes</vt:lpstr>
      <vt:lpstr>Slide 165</vt:lpstr>
      <vt:lpstr>Yes</vt:lpstr>
      <vt:lpstr>Slide 167</vt:lpstr>
      <vt:lpstr>Yes</vt:lpstr>
      <vt:lpstr>Slide 169</vt:lpstr>
      <vt:lpstr>No</vt:lpstr>
      <vt:lpstr>Slide 171</vt:lpstr>
      <vt:lpstr>Yes</vt:lpstr>
      <vt:lpstr>Slide 173</vt:lpstr>
      <vt:lpstr>Yes</vt:lpstr>
      <vt:lpstr>Slide 175</vt:lpstr>
      <vt:lpstr>Yes</vt:lpstr>
      <vt:lpstr>Slide 177</vt:lpstr>
      <vt:lpstr>No</vt:lpstr>
      <vt:lpstr>Slide 179</vt:lpstr>
      <vt:lpstr>No</vt:lpstr>
      <vt:lpstr>Slide 181</vt:lpstr>
      <vt:lpstr>No</vt:lpstr>
      <vt:lpstr>Slide 183</vt:lpstr>
      <vt:lpstr>No</vt:lpstr>
      <vt:lpstr>Slide 185</vt:lpstr>
      <vt:lpstr>No</vt:lpstr>
      <vt:lpstr>Slide 187</vt:lpstr>
      <vt:lpstr>No</vt:lpstr>
      <vt:lpstr>Slide 189</vt:lpstr>
      <vt:lpstr>No</vt:lpstr>
      <vt:lpstr>Slide 191</vt:lpstr>
      <vt:lpstr>No</vt:lpstr>
      <vt:lpstr>Slide 193</vt:lpstr>
      <vt:lpstr>No</vt:lpstr>
      <vt:lpstr>Slide 195</vt:lpstr>
      <vt:lpstr>No</vt:lpstr>
      <vt:lpstr>Slide 197</vt:lpstr>
      <vt:lpstr>No</vt:lpstr>
      <vt:lpstr>Slide 199</vt:lpstr>
      <vt:lpstr>No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llewellyn</dc:creator>
  <cp:lastModifiedBy>llewellyn</cp:lastModifiedBy>
  <cp:revision>1</cp:revision>
  <dcterms:created xsi:type="dcterms:W3CDTF">2017-09-28T17:39:26Z</dcterms:created>
  <dcterms:modified xsi:type="dcterms:W3CDTF">2017-09-28T17:39:46Z</dcterms:modified>
</cp:coreProperties>
</file>